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4" r:id="rId1"/>
  </p:sldMasterIdLst>
  <p:notesMasterIdLst>
    <p:notesMasterId r:id="rId10"/>
  </p:notesMasterIdLst>
  <p:sldIdLst>
    <p:sldId id="256" r:id="rId2"/>
    <p:sldId id="257" r:id="rId3"/>
    <p:sldId id="264" r:id="rId4"/>
    <p:sldId id="259" r:id="rId5"/>
    <p:sldId id="261" r:id="rId6"/>
    <p:sldId id="262" r:id="rId7"/>
    <p:sldId id="263" r:id="rId8"/>
    <p:sldId id="265"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15" autoAdjust="0"/>
    <p:restoredTop sz="94660"/>
  </p:normalViewPr>
  <p:slideViewPr>
    <p:cSldViewPr>
      <p:cViewPr varScale="1">
        <p:scale>
          <a:sx n="81" d="100"/>
          <a:sy n="81" d="100"/>
        </p:scale>
        <p:origin x="-115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196259-D431-4BF5-8102-46E208C3431B}" type="datetimeFigureOut">
              <a:rPr lang="ru-RU" smtClean="0"/>
              <a:pPr/>
              <a:t>25.11.2017</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82CFFB-F513-4651-9D7D-439B9657712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
        <p:nvSpPr>
          <p:cNvPr id="4" name="Slide Number Placeholder 3"/>
          <p:cNvSpPr>
            <a:spLocks noGrp="1"/>
          </p:cNvSpPr>
          <p:nvPr>
            <p:ph type="sldNum" sz="quarter" idx="10"/>
          </p:nvPr>
        </p:nvSpPr>
        <p:spPr/>
        <p:txBody>
          <a:bodyPr/>
          <a:lstStyle/>
          <a:p>
            <a:fld id="{5F82CFFB-F513-4651-9D7D-439B96577122}"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1794135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712073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4236419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2630027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603478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2443257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1662763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3908611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3165477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3831261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307776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3671758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28796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4002166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2855641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00449B-85A4-4BB0-983D-61C5102CAB68}" type="datetimeFigureOut">
              <a:rPr lang="ru-RU" smtClean="0"/>
              <a:pPr/>
              <a:t>25.11.2017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3280875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00449B-85A4-4BB0-983D-61C5102CAB68}" type="datetimeFigureOut">
              <a:rPr lang="ru-RU" smtClean="0"/>
              <a:pPr/>
              <a:t>25.11.2017</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D8021A0-9D5F-4A34-91EE-64829328AFD0}" type="slidenum">
              <a:rPr lang="ru-RU" smtClean="0"/>
              <a:pPr/>
              <a:t>‹#›</a:t>
            </a:fld>
            <a:endParaRPr lang="ru-RU"/>
          </a:p>
        </p:txBody>
      </p:sp>
    </p:spTree>
    <p:extLst>
      <p:ext uri="{BB962C8B-B14F-4D97-AF65-F5344CB8AC3E}">
        <p14:creationId xmlns="" xmlns:p14="http://schemas.microsoft.com/office/powerpoint/2010/main" val="258750627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30783"/>
            <a:ext cx="7772400" cy="1470025"/>
          </a:xfrm>
        </p:spPr>
        <p:txBody>
          <a:bodyPr/>
          <a:lstStyle/>
          <a:p>
            <a:pPr algn="ctr"/>
            <a:r>
              <a:rPr lang="ru-RU" dirty="0"/>
              <a:t>BUILDING A COMPUTER LABORATORY</a:t>
            </a:r>
          </a:p>
        </p:txBody>
      </p:sp>
      <p:sp>
        <p:nvSpPr>
          <p:cNvPr id="3" name="Subtitle 2"/>
          <p:cNvSpPr>
            <a:spLocks noGrp="1"/>
          </p:cNvSpPr>
          <p:nvPr>
            <p:ph type="subTitle" idx="1"/>
          </p:nvPr>
        </p:nvSpPr>
        <p:spPr>
          <a:xfrm>
            <a:off x="-16225" y="2564904"/>
            <a:ext cx="8132440" cy="3456384"/>
          </a:xfrm>
        </p:spPr>
        <p:txBody>
          <a:bodyPr>
            <a:noAutofit/>
          </a:bodyPr>
          <a:lstStyle/>
          <a:p>
            <a:pPr algn="ctr"/>
            <a:r>
              <a:rPr lang="ru-RU" sz="5400" dirty="0">
                <a:latin typeface="Times New Roman" pitchFamily="18" charset="0"/>
                <a:cs typeface="Times New Roman" pitchFamily="18" charset="0"/>
              </a:rPr>
              <a:t>A preferrebly rectangular room is chosen to be used as a computer laboratory.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1181993"/>
          </a:xfrm>
        </p:spPr>
        <p:txBody>
          <a:bodyPr/>
          <a:lstStyle/>
          <a:p>
            <a:pPr algn="ctr"/>
            <a:r>
              <a:rPr lang="en-US" sz="4800" dirty="0"/>
              <a:t>1.Assemble and arrange the </a:t>
            </a:r>
            <a:r>
              <a:rPr lang="en-US" sz="4800" dirty="0" smtClean="0"/>
              <a:t>furniture</a:t>
            </a:r>
            <a:endParaRPr lang="en-US" sz="4800" dirty="0"/>
          </a:p>
        </p:txBody>
      </p:sp>
      <p:sp>
        <p:nvSpPr>
          <p:cNvPr id="3" name="Subtitle 2"/>
          <p:cNvSpPr>
            <a:spLocks noGrp="1"/>
          </p:cNvSpPr>
          <p:nvPr>
            <p:ph type="subTitle" idx="1"/>
          </p:nvPr>
        </p:nvSpPr>
        <p:spPr>
          <a:xfrm>
            <a:off x="107504" y="1442640"/>
            <a:ext cx="8424936" cy="4794672"/>
          </a:xfrm>
        </p:spPr>
        <p:txBody>
          <a:bodyPr>
            <a:normAutofit/>
          </a:bodyPr>
          <a:lstStyle/>
          <a:p>
            <a:r>
              <a:rPr lang="en-US" sz="3600" dirty="0"/>
              <a:t>(Evaluate furniture and options)</a:t>
            </a:r>
          </a:p>
          <a:p>
            <a:pPr algn="ctr"/>
            <a:r>
              <a:rPr lang="en-US" sz="3600" dirty="0"/>
              <a:t>After identifying your rectangular room,assemble all the furniture to be used </a:t>
            </a:r>
            <a:r>
              <a:rPr lang="en-US" sz="3600" dirty="0" smtClean="0"/>
              <a:t>in the room and their arrangement in space </a:t>
            </a:r>
            <a:r>
              <a:rPr lang="en-US" sz="3600" dirty="0"/>
              <a:t>you decided </a:t>
            </a:r>
            <a:r>
              <a:rPr lang="en-US" sz="3600" dirty="0" smtClean="0"/>
              <a:t>while planning. </a:t>
            </a:r>
            <a:r>
              <a:rPr lang="en-US" sz="3600" dirty="0"/>
              <a:t>Arrange the seven desks in a raw </a:t>
            </a:r>
            <a:r>
              <a:rPr lang="en-US" sz="3600" dirty="0" smtClean="0"/>
              <a:t>facing the length of the building, place chairs which are adjustable to face the desks. </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23528" y="764704"/>
            <a:ext cx="8424936" cy="534961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37435" y="116632"/>
            <a:ext cx="7772400" cy="1470025"/>
          </a:xfrm>
        </p:spPr>
        <p:txBody>
          <a:bodyPr/>
          <a:lstStyle/>
          <a:p>
            <a:pPr algn="ctr"/>
            <a:r>
              <a:rPr lang="en-US" sz="4000" dirty="0"/>
              <a:t>2. Set up the computers and the conditioning/AC(PowerPoint)</a:t>
            </a:r>
          </a:p>
        </p:txBody>
      </p:sp>
      <p:sp>
        <p:nvSpPr>
          <p:cNvPr id="3" name="Subtitle 2"/>
          <p:cNvSpPr>
            <a:spLocks noGrp="1"/>
          </p:cNvSpPr>
          <p:nvPr>
            <p:ph type="subTitle" idx="1"/>
          </p:nvPr>
        </p:nvSpPr>
        <p:spPr>
          <a:xfrm>
            <a:off x="323528" y="1628800"/>
            <a:ext cx="8568952" cy="4523784"/>
          </a:xfrm>
        </p:spPr>
        <p:txBody>
          <a:bodyPr>
            <a:noAutofit/>
          </a:bodyPr>
          <a:lstStyle/>
          <a:p>
            <a:pPr algn="ctr"/>
            <a:r>
              <a:rPr lang="en-US" sz="3200" dirty="0" smtClean="0"/>
              <a:t>The seven computers are then arranged systematically on top of the desk. All the computer out put devices mice, monitors and keyboards attached. Later the computers are plugged into functioning sockets. Boot up the  </a:t>
            </a:r>
            <a:r>
              <a:rPr lang="en-US" sz="3200" dirty="0"/>
              <a:t>computers </a:t>
            </a:r>
            <a:r>
              <a:rPr lang="en-US" sz="3200" dirty="0" smtClean="0"/>
              <a:t>and confirm that the plugged power sockets and the cables are in good condition and configured in the right manner.</a:t>
            </a:r>
          </a:p>
          <a:p>
            <a:pPr algn="ct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60006" y="30692"/>
            <a:ext cx="7772400" cy="1470025"/>
          </a:xfrm>
        </p:spPr>
        <p:txBody>
          <a:bodyPr/>
          <a:lstStyle/>
          <a:p>
            <a:pPr algn="ctr"/>
            <a:r>
              <a:rPr lang="en-US" sz="4800" dirty="0"/>
              <a:t>3. Network the computers together</a:t>
            </a:r>
          </a:p>
        </p:txBody>
      </p:sp>
      <p:sp>
        <p:nvSpPr>
          <p:cNvPr id="3" name="Subtitle 2"/>
          <p:cNvSpPr>
            <a:spLocks noGrp="1"/>
          </p:cNvSpPr>
          <p:nvPr>
            <p:ph type="subTitle" idx="1"/>
          </p:nvPr>
        </p:nvSpPr>
        <p:spPr>
          <a:xfrm>
            <a:off x="939552" y="1628800"/>
            <a:ext cx="7213308" cy="4848740"/>
          </a:xfrm>
        </p:spPr>
        <p:txBody>
          <a:bodyPr>
            <a:noAutofit/>
          </a:bodyPr>
          <a:lstStyle/>
          <a:p>
            <a:pPr algn="ctr"/>
            <a:r>
              <a:rPr lang="en-US" sz="3200" dirty="0" smtClean="0"/>
              <a:t>Computer networking enhances access and information sharing on any computer connected to the same network. It proves crucial incase of damage or theft of owners original computer, not forgetting printers, media center servers, video games can be easily accessed from any computer connected to the same network.</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0"/>
            <a:ext cx="7772400" cy="1470025"/>
          </a:xfrm>
        </p:spPr>
        <p:txBody>
          <a:bodyPr/>
          <a:lstStyle/>
          <a:p>
            <a:pPr algn="ctr"/>
            <a:r>
              <a:rPr lang="en-US" dirty="0"/>
              <a:t>4. Prevent Trip Harzards</a:t>
            </a:r>
          </a:p>
        </p:txBody>
      </p:sp>
      <p:sp>
        <p:nvSpPr>
          <p:cNvPr id="3" name="Subtitle 2"/>
          <p:cNvSpPr>
            <a:spLocks noGrp="1"/>
          </p:cNvSpPr>
          <p:nvPr>
            <p:ph type="subTitle" idx="1"/>
          </p:nvPr>
        </p:nvSpPr>
        <p:spPr>
          <a:xfrm>
            <a:off x="216047" y="1495072"/>
            <a:ext cx="8460432" cy="5127327"/>
          </a:xfrm>
        </p:spPr>
        <p:txBody>
          <a:bodyPr>
            <a:noAutofit/>
          </a:bodyPr>
          <a:lstStyle/>
          <a:p>
            <a:pPr algn="ctr"/>
            <a:r>
              <a:rPr lang="en-US" sz="3200" dirty="0" smtClean="0"/>
              <a:t>The use of certified floor </a:t>
            </a:r>
            <a:r>
              <a:rPr lang="en-US" sz="3200" dirty="0"/>
              <a:t>card covers </a:t>
            </a:r>
            <a:r>
              <a:rPr lang="en-US" sz="3200" dirty="0" smtClean="0"/>
              <a:t>help minimize the risks of users tripping as opposed to exposed cables as the provide safe walking surface on top of being water resistant. They are cheap and with ease in installation. Vector </a:t>
            </a:r>
            <a:r>
              <a:rPr lang="en-US" sz="3200" dirty="0"/>
              <a:t>tiles </a:t>
            </a:r>
            <a:r>
              <a:rPr lang="en-US" sz="3200" dirty="0" smtClean="0"/>
              <a:t>are then used to assemble cables hence creating a clear pathway.</a:t>
            </a:r>
          </a:p>
          <a:p>
            <a:pPr algn="ctr"/>
            <a:r>
              <a:rPr lang="en-US" sz="3200" dirty="0" smtClean="0"/>
              <a:t>NB: Cables clip are excellent in preventing un necessary hazard.</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p:cNvSpPr txBox="1">
            <a:spLocks/>
          </p:cNvSpPr>
          <p:nvPr/>
        </p:nvSpPr>
        <p:spPr>
          <a:xfrm>
            <a:off x="1043608" y="0"/>
            <a:ext cx="7170822" cy="692696"/>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2800" dirty="0" smtClean="0">
                <a:solidFill>
                  <a:srgbClr val="90C226"/>
                </a:solidFill>
                <a:latin typeface="Trebuchet MS" panose="020B0603020202020204"/>
              </a:rPr>
              <a:t>COMPUTER LAB. CONCEPUTAL DESIGN</a:t>
            </a:r>
            <a:endParaRPr kumimoji="0" lang="en-US" sz="2800" b="0" i="0" u="none" strike="noStrike" kern="1200" cap="none" spc="0" normalizeH="0" baseline="0" noProof="0" dirty="0">
              <a:ln>
                <a:noFill/>
              </a:ln>
              <a:solidFill>
                <a:srgbClr val="90C226"/>
              </a:solidFill>
              <a:effectLst/>
              <a:uLnTx/>
              <a:uFillTx/>
              <a:latin typeface="Trebuchet MS" panose="020B0603020202020204"/>
              <a:ea typeface="+mj-ea"/>
              <a:cs typeface="+mj-cs"/>
            </a:endParaRPr>
          </a:p>
        </p:txBody>
      </p:sp>
      <p:pic>
        <p:nvPicPr>
          <p:cNvPr id="1026" name="Picture 2" descr="C:\Users\hp\Downloads\computer_lab.jpg"/>
          <p:cNvPicPr>
            <a:picLocks noChangeAspect="1" noChangeArrowheads="1"/>
          </p:cNvPicPr>
          <p:nvPr/>
        </p:nvPicPr>
        <p:blipFill>
          <a:blip r:embed="rId2" cstate="print"/>
          <a:srcRect/>
          <a:stretch>
            <a:fillRect/>
          </a:stretch>
        </p:blipFill>
        <p:spPr bwMode="auto">
          <a:xfrm>
            <a:off x="1043608" y="908720"/>
            <a:ext cx="7632848" cy="568863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0"/>
            <a:ext cx="9144000" cy="692696"/>
          </a:xfrm>
        </p:spPr>
        <p:txBody>
          <a:bodyPr/>
          <a:lstStyle/>
          <a:p>
            <a:r>
              <a:rPr lang="en-US" sz="2800" dirty="0" smtClean="0"/>
              <a:t>Cables arrangement IN A COMPUTRE LABORATORY</a:t>
            </a:r>
            <a:endParaRPr lang="en-US" sz="2800" dirty="0"/>
          </a:p>
        </p:txBody>
      </p:sp>
      <p:sp>
        <p:nvSpPr>
          <p:cNvPr id="3" name="Subtitle 2"/>
          <p:cNvSpPr>
            <a:spLocks noGrp="1"/>
          </p:cNvSpPr>
          <p:nvPr>
            <p:ph type="subTitle" idx="1"/>
          </p:nvPr>
        </p:nvSpPr>
        <p:spPr>
          <a:xfrm>
            <a:off x="0" y="980728"/>
            <a:ext cx="9144000" cy="5877272"/>
          </a:xfrm>
        </p:spPr>
        <p:txBody>
          <a:bodyPr/>
          <a:lstStyle/>
          <a:p>
            <a:endParaRPr lang="en-US" dirty="0"/>
          </a:p>
        </p:txBody>
      </p:sp>
      <p:pic>
        <p:nvPicPr>
          <p:cNvPr id="4" name="Picture 3" descr="Network_cables.jpg"/>
          <p:cNvPicPr>
            <a:picLocks noChangeAspect="1"/>
          </p:cNvPicPr>
          <p:nvPr/>
        </p:nvPicPr>
        <p:blipFill>
          <a:blip r:embed="rId2" cstate="print"/>
          <a:stretch>
            <a:fillRect/>
          </a:stretch>
        </p:blipFill>
        <p:spPr>
          <a:xfrm>
            <a:off x="827584" y="1268760"/>
            <a:ext cx="7704856" cy="5184576"/>
          </a:xfrm>
          <a:prstGeom prst="rect">
            <a:avLst/>
          </a:prstGeom>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462</TotalTime>
  <Words>289</Words>
  <Application>Microsoft Office PowerPoint</Application>
  <PresentationFormat>On-screen Show (4:3)</PresentationFormat>
  <Paragraphs>15</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BUILDING A COMPUTER LABORATORY</vt:lpstr>
      <vt:lpstr>1.Assemble and arrange the furniture</vt:lpstr>
      <vt:lpstr>Slide 3</vt:lpstr>
      <vt:lpstr>2. Set up the computers and the conditioning/AC(PowerPoint)</vt:lpstr>
      <vt:lpstr>3. Network the computers together</vt:lpstr>
      <vt:lpstr>4. Prevent Trip Harzards</vt:lpstr>
      <vt:lpstr>Slide 7</vt:lpstr>
      <vt:lpstr>Cables arrangement IN A COMPUTRE LABORATORY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hp</cp:lastModifiedBy>
  <cp:revision>8</cp:revision>
  <dcterms:modified xsi:type="dcterms:W3CDTF">2017-11-26T07:19:14Z</dcterms:modified>
</cp:coreProperties>
</file>